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-4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3DE48D3-97A8-43ED-9B3B-0FAF3ECC4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LBW_National_Analysis_Feb2023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65282B18-6D32-4BF0-BED6-C7ADD9EC1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1/31/23 7:37:22 AM MST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2030: Base Policy ($2)">
            <a:extLst>
              <a:ext uri="{FF2B5EF4-FFF2-40B4-BE49-F238E27FC236}">
                <a16:creationId xmlns:a16="http://schemas.microsoft.com/office/drawing/2014/main" id="{F1902EEA-7217-4163-A55F-5D4FDBA8B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AAAE428C-114F-E564-8082-96F64CE69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2030: Base Policy ($1)">
            <a:extLst>
              <a:ext uri="{FF2B5EF4-FFF2-40B4-BE49-F238E27FC236}">
                <a16:creationId xmlns:a16="http://schemas.microsoft.com/office/drawing/2014/main" id="{984F433C-A5E3-4A7B-86E4-DA17FCC0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DD4D788C-B0BD-A00C-7240-89648F0CB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2030: Max Policy ($2)">
            <a:extLst>
              <a:ext uri="{FF2B5EF4-FFF2-40B4-BE49-F238E27FC236}">
                <a16:creationId xmlns:a16="http://schemas.microsoft.com/office/drawing/2014/main" id="{94455B7A-5293-4707-8143-E4DDCA9F6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1656EDBE-EC95-8E32-813D-AF75C65FB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2030: Max Policy ($1)">
            <a:extLst>
              <a:ext uri="{FF2B5EF4-FFF2-40B4-BE49-F238E27FC236}">
                <a16:creationId xmlns:a16="http://schemas.microsoft.com/office/drawing/2014/main" id="{31BD5987-2E69-45D3-B28F-1AD7ADB5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C0021662-D4E5-7879-BA7E-D15AFBC7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2035: No Policy ($2)">
            <a:extLst>
              <a:ext uri="{FF2B5EF4-FFF2-40B4-BE49-F238E27FC236}">
                <a16:creationId xmlns:a16="http://schemas.microsoft.com/office/drawing/2014/main" id="{5859CEB6-240C-439F-80D6-A33059B0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7" y="0"/>
            <a:ext cx="9900326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16B5CA3D-D950-3313-75D1-8116AE8EC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2035: No Policy ($1)">
            <a:extLst>
              <a:ext uri="{FF2B5EF4-FFF2-40B4-BE49-F238E27FC236}">
                <a16:creationId xmlns:a16="http://schemas.microsoft.com/office/drawing/2014/main" id="{26DD8592-3981-4CA9-A0C1-0E3C8555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CCB9151F-042B-ADE3-A326-63EFCD87B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2035: Base Policy ($2)">
            <a:extLst>
              <a:ext uri="{FF2B5EF4-FFF2-40B4-BE49-F238E27FC236}">
                <a16:creationId xmlns:a16="http://schemas.microsoft.com/office/drawing/2014/main" id="{1F48C083-59FC-46D7-B466-7CF7E4B7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7" y="0"/>
            <a:ext cx="9900326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DA00D491-265C-58A3-B56C-16AAF1FC6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2035: Base Policy ($1)">
            <a:extLst>
              <a:ext uri="{FF2B5EF4-FFF2-40B4-BE49-F238E27FC236}">
                <a16:creationId xmlns:a16="http://schemas.microsoft.com/office/drawing/2014/main" id="{A1D8D90C-99E6-437D-9C09-391F082F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52E89FF3-A41B-E48E-9DBB-0929C79E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2035: Max Policy ($2)">
            <a:extLst>
              <a:ext uri="{FF2B5EF4-FFF2-40B4-BE49-F238E27FC236}">
                <a16:creationId xmlns:a16="http://schemas.microsoft.com/office/drawing/2014/main" id="{18FDF064-315C-41AD-8309-B116600B3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7" y="0"/>
            <a:ext cx="9900326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91E02075-45D7-F570-8684-50250BF23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2035: Max Policy ($1)">
            <a:extLst>
              <a:ext uri="{FF2B5EF4-FFF2-40B4-BE49-F238E27FC236}">
                <a16:creationId xmlns:a16="http://schemas.microsoft.com/office/drawing/2014/main" id="{E982A94B-494B-4317-9E03-77FF0ADE2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9D655B32-3AC9-75A6-2A75-4D5BEDFFC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3275A422-50FF-46DA-8440-6A6A2F060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3" name="slide2" descr="2025: No Policy ($2)">
            <a:extLst>
              <a:ext uri="{FF2B5EF4-FFF2-40B4-BE49-F238E27FC236}">
                <a16:creationId xmlns:a16="http://schemas.microsoft.com/office/drawing/2014/main" id="{F11F3033-8F5C-5471-8961-422248F1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FF591-7289-9B74-49EE-30E1A6CE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9" y="3159511"/>
            <a:ext cx="21560218" cy="2629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3DC47-E904-28C9-B05F-F4E4F92BF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9" y="4872625"/>
            <a:ext cx="12538342" cy="15290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A4265C-C41F-F0DC-0DF1-4C5C75AAF291}"/>
              </a:ext>
            </a:extLst>
          </p:cNvPr>
          <p:cNvGrpSpPr/>
          <p:nvPr/>
        </p:nvGrpSpPr>
        <p:grpSpPr>
          <a:xfrm>
            <a:off x="0" y="91097"/>
            <a:ext cx="15461051" cy="1956198"/>
            <a:chOff x="905461" y="91097"/>
            <a:chExt cx="15461051" cy="19561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459BE5-23A9-C33A-8BFB-DC190F4AA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6"/>
            <a:stretch/>
          </p:blipFill>
          <p:spPr>
            <a:xfrm>
              <a:off x="1401417" y="91097"/>
              <a:ext cx="14965095" cy="19561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22DD00-F466-BB39-36CD-C12C97E49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475"/>
            <a:stretch/>
          </p:blipFill>
          <p:spPr>
            <a:xfrm>
              <a:off x="905461" y="91097"/>
              <a:ext cx="565531" cy="195619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4ADDCB6-88F8-CB51-BF5A-E9CAD70FA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5" t="33534" r="493" b="38522"/>
          <a:stretch/>
        </p:blipFill>
        <p:spPr>
          <a:xfrm>
            <a:off x="15461051" y="443030"/>
            <a:ext cx="1317202" cy="5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5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2025: No Policy ($1)">
            <a:extLst>
              <a:ext uri="{FF2B5EF4-FFF2-40B4-BE49-F238E27FC236}">
                <a16:creationId xmlns:a16="http://schemas.microsoft.com/office/drawing/2014/main" id="{F00E22B7-C59C-41B1-9762-73C0337A1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4" name="slide3" descr="2025: No Policy ($1)">
            <a:extLst>
              <a:ext uri="{FF2B5EF4-FFF2-40B4-BE49-F238E27FC236}">
                <a16:creationId xmlns:a16="http://schemas.microsoft.com/office/drawing/2014/main" id="{F3121DE0-C9CF-C2BB-894B-B0D080292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2025: Base Policy ($2)">
            <a:extLst>
              <a:ext uri="{FF2B5EF4-FFF2-40B4-BE49-F238E27FC236}">
                <a16:creationId xmlns:a16="http://schemas.microsoft.com/office/drawing/2014/main" id="{93C4EC28-47D6-4B0B-B67D-BB1AF18D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6829029C-F648-E934-FEC7-9016F368A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2025: Base Policy ($1)">
            <a:extLst>
              <a:ext uri="{FF2B5EF4-FFF2-40B4-BE49-F238E27FC236}">
                <a16:creationId xmlns:a16="http://schemas.microsoft.com/office/drawing/2014/main" id="{9A3A17C6-5A7D-49FA-BBE9-BB55F57F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C27AFA84-CDA6-D009-312D-DF7F2185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2025: Max Policy ($2)">
            <a:extLst>
              <a:ext uri="{FF2B5EF4-FFF2-40B4-BE49-F238E27FC236}">
                <a16:creationId xmlns:a16="http://schemas.microsoft.com/office/drawing/2014/main" id="{5E5118B8-DCAF-4BB4-A312-911758516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FBF4FC10-5FD6-B12B-6DAA-FC8E7EF32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2025: Max Policy ($1)">
            <a:extLst>
              <a:ext uri="{FF2B5EF4-FFF2-40B4-BE49-F238E27FC236}">
                <a16:creationId xmlns:a16="http://schemas.microsoft.com/office/drawing/2014/main" id="{17A91759-0FA9-4FA0-B6A9-1DCD0639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4BE55EB5-2E1A-ED5B-3A37-D29C59837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2030: No Policy ($2)">
            <a:extLst>
              <a:ext uri="{FF2B5EF4-FFF2-40B4-BE49-F238E27FC236}">
                <a16:creationId xmlns:a16="http://schemas.microsoft.com/office/drawing/2014/main" id="{C0315E48-6B1B-491D-8412-F2D5E4C64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2" descr="2025: No Policy ($2)">
            <a:extLst>
              <a:ext uri="{FF2B5EF4-FFF2-40B4-BE49-F238E27FC236}">
                <a16:creationId xmlns:a16="http://schemas.microsoft.com/office/drawing/2014/main" id="{A3F108CF-C006-F681-6D17-89625CC5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2" t="3805" b="88341"/>
          <a:stretch/>
        </p:blipFill>
        <p:spPr>
          <a:xfrm>
            <a:off x="8367387" y="824851"/>
            <a:ext cx="1467220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2030: No Policy ($1)">
            <a:extLst>
              <a:ext uri="{FF2B5EF4-FFF2-40B4-BE49-F238E27FC236}">
                <a16:creationId xmlns:a16="http://schemas.microsoft.com/office/drawing/2014/main" id="{25AB0F4F-2476-4918-A553-5897E305B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0"/>
            <a:ext cx="10028347" cy="6858000"/>
          </a:xfrm>
          <a:prstGeom prst="rect">
            <a:avLst/>
          </a:prstGeom>
        </p:spPr>
      </p:pic>
      <p:pic>
        <p:nvPicPr>
          <p:cNvPr id="2" name="slide3" descr="2025: No Policy ($1)">
            <a:extLst>
              <a:ext uri="{FF2B5EF4-FFF2-40B4-BE49-F238E27FC236}">
                <a16:creationId xmlns:a16="http://schemas.microsoft.com/office/drawing/2014/main" id="{23E0F368-177C-04D9-A78B-99B17A54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7" t="4448" b="88341"/>
          <a:stretch/>
        </p:blipFill>
        <p:spPr>
          <a:xfrm>
            <a:off x="8367388" y="824850"/>
            <a:ext cx="1579954" cy="7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15</Words>
  <Application>Microsoft Macintosh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LBW_National_Analysis_Feb2023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LBW_National_Analysis_Feb2023</dc:title>
  <dc:creator/>
  <cp:lastModifiedBy>Clark, Caitlyn</cp:lastModifiedBy>
  <cp:revision>2</cp:revision>
  <dcterms:created xsi:type="dcterms:W3CDTF">2023-01-31T14:37:26Z</dcterms:created>
  <dcterms:modified xsi:type="dcterms:W3CDTF">2023-02-12T00:25:30Z</dcterms:modified>
</cp:coreProperties>
</file>